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6F2B10-7434-EF23-1077-60A3EAC6B65A}" v="482" dt="2021-08-18T12:27:47.475"/>
    <p1510:client id="{71B69BB1-1DAB-0D94-A3E9-83B2B0AB6EAB}" v="1216" dt="2021-08-13T21:03:56.054"/>
    <p1510:client id="{A36D2DE2-E25F-87A3-97B6-D4EA4E6EBD3B}" v="265" dt="2021-08-18T19:33:14.394"/>
  </p1510:revLst>
</p1510:revInfo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>
      <p:cViewPr varScale="1">
        <p:scale>
          <a:sx n="72" d="100"/>
          <a:sy n="72" d="100"/>
        </p:scale>
        <p:origin x="3104" y="2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goodbuddies-inc.blogspot.com/2012/03/cupboard-person-of-week.html" TargetMode="Externa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September 6-10,</a:t>
            </a:r>
            <a:r>
              <a:rPr lang="en"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2021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1263772488"/>
              </p:ext>
            </p:extLst>
          </p:nvPr>
        </p:nvGraphicFramePr>
        <p:xfrm>
          <a:off x="266700" y="1353538"/>
          <a:ext cx="3458675" cy="200872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148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Breakfast ends at 7:25! 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Be here early!</a:t>
                      </a:r>
                      <a:endParaRPr lang="en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9/6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9/9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No school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Progress Reports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2340672269"/>
              </p:ext>
            </p:extLst>
          </p:nvPr>
        </p:nvGraphicFramePr>
        <p:xfrm>
          <a:off x="267176" y="3510721"/>
          <a:ext cx="3458675" cy="242878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47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04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>
                          <a:latin typeface="Comfortaa"/>
                        </a:rPr>
                        <a:t>Module 1.3 test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400" u="none" strike="noStrike" cap="none" dirty="0">
                        <a:latin typeface="Comfortaa"/>
                      </a:endParaRPr>
                    </a:p>
                    <a:p>
                      <a:pPr marL="0" marR="0" lvl="3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None/>
                      </a:pPr>
                      <a:endParaRPr lang="en-US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005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>
                          <a:latin typeface="Comfortaa"/>
                        </a:rPr>
                        <a:t>Math Lesson 4-5 test</a:t>
                      </a:r>
                      <a:endParaRPr lang="en" sz="1400" u="none" strike="noStrike" cap="none" dirty="0">
                        <a:latin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185280943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GOOGLE CLASSROOM</a:t>
                      </a:r>
                      <a:endParaRPr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Make sure your child is able to access their teacher’s Google Classroom page. If you need help, contact the teacher. </a:t>
                      </a:r>
                      <a:endParaRPr b="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340820518"/>
              </p:ext>
            </p:extLst>
          </p:nvPr>
        </p:nvGraphicFramePr>
        <p:xfrm>
          <a:off x="267176" y="6219686"/>
          <a:ext cx="3458675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3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52">
                <a:tc gridSpan="2">
                  <a:txBody>
                    <a:bodyPr/>
                    <a:lstStyle/>
                    <a:p>
                      <a:pPr marL="1397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None/>
                      </a:pP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Drawing 1,2,3,4,5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Counting 1,2,3,4,5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Writing  1,2,3,4,5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9274" y="4837092"/>
            <a:ext cx="1187002" cy="11870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>
                <a:latin typeface="Oswald"/>
                <a:ea typeface="Oswald"/>
                <a:cs typeface="Oswald"/>
                <a:sym typeface="Oswald"/>
              </a:rPr>
              <a:t>Module 1,  Week 3: </a:t>
            </a:r>
            <a:r>
              <a:rPr lang="en" sz="2000">
                <a:latin typeface="Oswald"/>
                <a:ea typeface="Oswald"/>
                <a:cs typeface="Oswald"/>
                <a:sym typeface="Oswald"/>
              </a:rPr>
              <a:t>Curious about </a:t>
            </a:r>
            <a:r>
              <a:rPr lang="en" sz="2000" dirty="0">
                <a:latin typeface="Oswald"/>
                <a:ea typeface="Oswald"/>
                <a:cs typeface="Oswald"/>
                <a:sym typeface="Oswald"/>
              </a:rPr>
              <a:t>Kindergarten!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683774601"/>
              </p:ext>
            </p:extLst>
          </p:nvPr>
        </p:nvGraphicFramePr>
        <p:xfrm>
          <a:off x="224250" y="2467447"/>
          <a:ext cx="2240200" cy="11316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>
                          <a:latin typeface="Comfortaa"/>
                          <a:ea typeface="Comfortaa"/>
                          <a:cs typeface="Comfortaa"/>
                        </a:rPr>
                        <a:t>Qq-Zz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3250292400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What will I discover in Kindergarten?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840007923"/>
              </p:ext>
            </p:extLst>
          </p:nvPr>
        </p:nvGraphicFramePr>
        <p:xfrm>
          <a:off x="224238" y="3704049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latin typeface="Comfortaa"/>
                        </a:rPr>
                        <a:t>the</a:t>
                      </a: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>
                          <a:latin typeface="Comfortaa"/>
                        </a:rPr>
                        <a:t>A</a:t>
                      </a: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>
                          <a:latin typeface="Comfortaa"/>
                        </a:rPr>
                        <a:t>see</a:t>
                      </a:r>
                      <a:endParaRPr lang="en-US" dirty="0">
                        <a:latin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976689800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1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discover, dream, partners</a:t>
                      </a:r>
                      <a:endParaRPr lang="en" sz="1400" b="1" u="none" strike="noStrike" cap="none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clue, mistake, puzzled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2398315029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22258329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Opinions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891665107"/>
              </p:ext>
            </p:extLst>
          </p:nvPr>
        </p:nvGraphicFramePr>
        <p:xfrm>
          <a:off x="224238" y="7844266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Identify words in a sentence</a:t>
                      </a: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2867688864"/>
              </p:ext>
            </p:extLst>
          </p:nvPr>
        </p:nvGraphicFramePr>
        <p:xfrm>
          <a:off x="2564074" y="6909811"/>
          <a:ext cx="4956226" cy="23500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60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3979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*Spelling words will begin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 the 2nd nine weeks.</a:t>
                      </a:r>
                      <a:endParaRPr lang="en-US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 </a:t>
            </a:r>
            <a:r>
              <a:rPr lang="en"/>
              <a:t>Curiosity</a:t>
            </a:r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281</Words>
  <Application>Microsoft Macintosh PowerPoint</Application>
  <PresentationFormat>Custom</PresentationFormat>
  <Paragraphs>69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Comfortaa</vt:lpstr>
      <vt:lpstr>Roboto Mono</vt:lpstr>
      <vt:lpstr>Oswald</vt:lpstr>
      <vt:lpstr>Arial</vt:lpstr>
      <vt:lpstr>Wingdings</vt:lpstr>
      <vt:lpstr>Impact</vt:lpstr>
      <vt:lpstr>Simple Light</vt:lpstr>
      <vt:lpstr>We are SUPERheroes! Students Using their Powers to Engage in Reading!</vt:lpstr>
      <vt:lpstr>Module 1,  Week 3: Curious about Kindergarten!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Shirley, Martha</cp:lastModifiedBy>
  <cp:revision>215</cp:revision>
  <cp:lastPrinted>2020-10-08T13:21:33Z</cp:lastPrinted>
  <dcterms:modified xsi:type="dcterms:W3CDTF">2021-08-27T14:18:12Z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